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DE6395-DCC7-59EF-5BD2-44401557551E}"/>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A6624E95-5860-4622-6A63-6337FC242BC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C60D80DB-9AAF-16B2-5060-969C8DC66C80}"/>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5" name="Espaço Reservado para Rodapé 4">
            <a:extLst>
              <a:ext uri="{FF2B5EF4-FFF2-40B4-BE49-F238E27FC236}">
                <a16:creationId xmlns:a16="http://schemas.microsoft.com/office/drawing/2014/main" id="{62D7B9C9-4650-8119-74A5-D45BA136E4C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2276F1A-C3F9-1D3B-D0BF-24A8798B8514}"/>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2781236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1044CE-80D6-F53D-3CF9-14693132E9B7}"/>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3FCC15AC-1ED9-7BF1-FD2E-FC6D5F24CBE4}"/>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9EB0E1A-560A-5EAA-2063-D00C83E9DB46}"/>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5" name="Espaço Reservado para Rodapé 4">
            <a:extLst>
              <a:ext uri="{FF2B5EF4-FFF2-40B4-BE49-F238E27FC236}">
                <a16:creationId xmlns:a16="http://schemas.microsoft.com/office/drawing/2014/main" id="{0789DC58-1196-8714-E2BB-9115A5F7439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B5DC8BE-F8EE-2CE1-2FCB-DE4287FA105C}"/>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2487268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8ADDA2F6-3E88-8191-C0D1-C3B36E3D6F46}"/>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BD95C935-AFC2-ECD9-53DA-D83C099A28D1}"/>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987B6EA0-0B80-67C8-845F-49E797FBEF53}"/>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5" name="Espaço Reservado para Rodapé 4">
            <a:extLst>
              <a:ext uri="{FF2B5EF4-FFF2-40B4-BE49-F238E27FC236}">
                <a16:creationId xmlns:a16="http://schemas.microsoft.com/office/drawing/2014/main" id="{8CCBB31A-F8AD-08FA-C4C4-9A42AAC26DD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57378ED-B585-67DA-DCEF-2F9FE0A4BDD2}"/>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2475323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BD79E5-F99E-8AC0-AFB7-5AD5431C24A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B499EEE7-7FD4-CEA1-E487-7BAAC6134ADF}"/>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51BD4F9-1EF0-AF91-738C-3A11B3EFF2C5}"/>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5" name="Espaço Reservado para Rodapé 4">
            <a:extLst>
              <a:ext uri="{FF2B5EF4-FFF2-40B4-BE49-F238E27FC236}">
                <a16:creationId xmlns:a16="http://schemas.microsoft.com/office/drawing/2014/main" id="{98A35237-919B-E878-C86C-9099E0FD9F9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EB81D19-D553-3EC0-ECB5-010722654F7F}"/>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3870847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6BE3B59-C4A7-ACD5-791C-61083B849D15}"/>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D0E795E7-63B6-C147-C766-5E1F889A518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A346BAD1-224D-46A3-61E5-5519F79621AA}"/>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5" name="Espaço Reservado para Rodapé 4">
            <a:extLst>
              <a:ext uri="{FF2B5EF4-FFF2-40B4-BE49-F238E27FC236}">
                <a16:creationId xmlns:a16="http://schemas.microsoft.com/office/drawing/2014/main" id="{9CBBE472-686C-2130-37EA-289011E91F0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01CE11E-B6C0-88FB-2320-ED561526F3E2}"/>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35007047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147DE7C-38B6-724D-5AA4-6F4039413B10}"/>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C93CD3C9-2201-7B4C-BC9B-3788EF3501BA}"/>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453DC456-9CC5-963A-3C63-FAEDEA7B8875}"/>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3AD65ABD-90EE-49CF-929E-FD6FA49DF1D5}"/>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6" name="Espaço Reservado para Rodapé 5">
            <a:extLst>
              <a:ext uri="{FF2B5EF4-FFF2-40B4-BE49-F238E27FC236}">
                <a16:creationId xmlns:a16="http://schemas.microsoft.com/office/drawing/2014/main" id="{C59CB17C-B91A-6BD6-3C96-0A383F84AB8F}"/>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5C740E5B-E95C-C4B3-A808-8D5195FCC974}"/>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1690022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2F58B6-DA0A-FB1B-3FEC-D3A9DBAA94E4}"/>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24ECD72B-533E-6F71-1318-141D66E9BB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44A8B28F-BB54-22E7-A3E6-7AC013A96375}"/>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53C7F82B-F5D5-AA5E-B08E-9102DC02B3B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B306109A-6E36-E71A-F12E-AD444D6F8248}"/>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27211361-DB81-5B94-B611-6A1D68B732E6}"/>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8" name="Espaço Reservado para Rodapé 7">
            <a:extLst>
              <a:ext uri="{FF2B5EF4-FFF2-40B4-BE49-F238E27FC236}">
                <a16:creationId xmlns:a16="http://schemas.microsoft.com/office/drawing/2014/main" id="{5B3671CF-09BE-719A-A069-82005C7D63FD}"/>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A2428BE9-6EDB-C470-18E0-138A72FECFF8}"/>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3957683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2E64BD-1367-C5A5-C3DE-FBC904A94E6D}"/>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D4C3E183-D26B-6D84-932C-67F60FDBCE08}"/>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4" name="Espaço Reservado para Rodapé 3">
            <a:extLst>
              <a:ext uri="{FF2B5EF4-FFF2-40B4-BE49-F238E27FC236}">
                <a16:creationId xmlns:a16="http://schemas.microsoft.com/office/drawing/2014/main" id="{91175E29-6674-8235-B2D9-854EF335CD8F}"/>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13D18231-9DDF-F894-BD3A-7CC64E0E1DF1}"/>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643608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B55A633B-EC82-1E1E-11A8-7F2515E607F0}"/>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3" name="Espaço Reservado para Rodapé 2">
            <a:extLst>
              <a:ext uri="{FF2B5EF4-FFF2-40B4-BE49-F238E27FC236}">
                <a16:creationId xmlns:a16="http://schemas.microsoft.com/office/drawing/2014/main" id="{E7E1D13D-AC4F-A8D1-F279-E42B5A229BE7}"/>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C312654E-FDF4-60A2-9CBF-009A031EF9E8}"/>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3030136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1CA6638-F8DB-373A-D57C-96382EE9A373}"/>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D0EE177A-B894-521C-3B62-08DB3688DD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C46E3FBE-A130-1FFE-0B97-C33D1C7598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3391120D-9453-5B98-E8DF-55A16F0E5D88}"/>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6" name="Espaço Reservado para Rodapé 5">
            <a:extLst>
              <a:ext uri="{FF2B5EF4-FFF2-40B4-BE49-F238E27FC236}">
                <a16:creationId xmlns:a16="http://schemas.microsoft.com/office/drawing/2014/main" id="{458F12AE-F283-AD03-FB60-6E970B85F7AB}"/>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DF965E65-E3A0-C6DD-CC8D-BFC63E460AAD}"/>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3193911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3F44CD-EAE5-E4CD-B1F4-CD80D83ECE60}"/>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93EEDF4B-FE42-20FB-A242-DAA7A34B6A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49CA27A6-1C4B-E6A8-8267-B646795848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DEAA12FF-FD54-17C0-541C-3778FE98A452}"/>
              </a:ext>
            </a:extLst>
          </p:cNvPr>
          <p:cNvSpPr>
            <a:spLocks noGrp="1"/>
          </p:cNvSpPr>
          <p:nvPr>
            <p:ph type="dt" sz="half" idx="10"/>
          </p:nvPr>
        </p:nvSpPr>
        <p:spPr/>
        <p:txBody>
          <a:bodyPr/>
          <a:lstStyle/>
          <a:p>
            <a:fld id="{4FAD1236-0B9D-498D-96C1-8502E905873F}" type="datetimeFigureOut">
              <a:rPr lang="pt-BR" smtClean="0"/>
              <a:t>09/07/2026</a:t>
            </a:fld>
            <a:endParaRPr lang="pt-BR"/>
          </a:p>
        </p:txBody>
      </p:sp>
      <p:sp>
        <p:nvSpPr>
          <p:cNvPr id="6" name="Espaço Reservado para Rodapé 5">
            <a:extLst>
              <a:ext uri="{FF2B5EF4-FFF2-40B4-BE49-F238E27FC236}">
                <a16:creationId xmlns:a16="http://schemas.microsoft.com/office/drawing/2014/main" id="{5BE54645-8B76-F5B9-07B9-370AA0E933E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2FF60D0-BF49-EEAB-B094-1BF779EBD898}"/>
              </a:ext>
            </a:extLst>
          </p:cNvPr>
          <p:cNvSpPr>
            <a:spLocks noGrp="1"/>
          </p:cNvSpPr>
          <p:nvPr>
            <p:ph type="sldNum" sz="quarter" idx="12"/>
          </p:nvPr>
        </p:nvSpPr>
        <p:spPr/>
        <p:txBody>
          <a:bodyPr/>
          <a:lstStyle/>
          <a:p>
            <a:fld id="{7FBFFC52-58CE-4113-9AC2-90D321D03FDC}" type="slidenum">
              <a:rPr lang="pt-BR" smtClean="0"/>
              <a:t>‹nº›</a:t>
            </a:fld>
            <a:endParaRPr lang="pt-BR"/>
          </a:p>
        </p:txBody>
      </p:sp>
    </p:spTree>
    <p:extLst>
      <p:ext uri="{BB962C8B-B14F-4D97-AF65-F5344CB8AC3E}">
        <p14:creationId xmlns:p14="http://schemas.microsoft.com/office/powerpoint/2010/main" val="3893472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F6438BA2-D5BD-4C94-77F6-8007B96CFB7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4B5EEB62-D19D-B4AC-4B7B-7A8A1403F7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B9FE792C-1E1A-E7D3-C747-C018D38D77A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AD1236-0B9D-498D-96C1-8502E905873F}" type="datetimeFigureOut">
              <a:rPr lang="pt-BR" smtClean="0"/>
              <a:t>09/07/2026</a:t>
            </a:fld>
            <a:endParaRPr lang="pt-BR"/>
          </a:p>
        </p:txBody>
      </p:sp>
      <p:sp>
        <p:nvSpPr>
          <p:cNvPr id="5" name="Espaço Reservado para Rodapé 4">
            <a:extLst>
              <a:ext uri="{FF2B5EF4-FFF2-40B4-BE49-F238E27FC236}">
                <a16:creationId xmlns:a16="http://schemas.microsoft.com/office/drawing/2014/main" id="{8A6B516B-BBA9-6989-CC3B-09886A2C6EA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t-BR"/>
          </a:p>
        </p:txBody>
      </p:sp>
      <p:sp>
        <p:nvSpPr>
          <p:cNvPr id="6" name="Espaço Reservado para Número de Slide 5">
            <a:extLst>
              <a:ext uri="{FF2B5EF4-FFF2-40B4-BE49-F238E27FC236}">
                <a16:creationId xmlns:a16="http://schemas.microsoft.com/office/drawing/2014/main" id="{DE13AF90-8844-16F4-2C60-7BEAD67095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FBFFC52-58CE-4113-9AC2-90D321D03FDC}" type="slidenum">
              <a:rPr lang="pt-BR" smtClean="0"/>
              <a:t>‹nº›</a:t>
            </a:fld>
            <a:endParaRPr lang="pt-BR"/>
          </a:p>
        </p:txBody>
      </p:sp>
    </p:spTree>
    <p:extLst>
      <p:ext uri="{BB962C8B-B14F-4D97-AF65-F5344CB8AC3E}">
        <p14:creationId xmlns:p14="http://schemas.microsoft.com/office/powerpoint/2010/main" val="181540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m 3">
            <a:extLst>
              <a:ext uri="{FF2B5EF4-FFF2-40B4-BE49-F238E27FC236}">
                <a16:creationId xmlns:a16="http://schemas.microsoft.com/office/drawing/2014/main" id="{535A5B63-3CB4-CE62-6701-9F24A8F6E698}"/>
              </a:ext>
            </a:extLst>
          </p:cNvPr>
          <p:cNvPicPr>
            <a:picLocks noChangeAspect="1"/>
          </p:cNvPicPr>
          <p:nvPr/>
        </p:nvPicPr>
        <p:blipFill>
          <a:blip r:embed="rId2"/>
          <a:stretch>
            <a:fillRect/>
          </a:stretch>
        </p:blipFill>
        <p:spPr>
          <a:xfrm>
            <a:off x="3097410" y="191201"/>
            <a:ext cx="6291820" cy="1898715"/>
          </a:xfrm>
          <a:prstGeom prst="rect">
            <a:avLst/>
          </a:prstGeom>
        </p:spPr>
      </p:pic>
      <p:sp>
        <p:nvSpPr>
          <p:cNvPr id="5" name="CaixaDeTexto 15">
            <a:extLst>
              <a:ext uri="{FF2B5EF4-FFF2-40B4-BE49-F238E27FC236}">
                <a16:creationId xmlns:a16="http://schemas.microsoft.com/office/drawing/2014/main" id="{434609CE-87BB-BD3E-65BD-80576994A788}"/>
              </a:ext>
            </a:extLst>
          </p:cNvPr>
          <p:cNvSpPr txBox="1"/>
          <p:nvPr/>
        </p:nvSpPr>
        <p:spPr>
          <a:xfrm>
            <a:off x="2529840" y="2646455"/>
            <a:ext cx="7132320" cy="70788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pt-BR" sz="4000" b="1" dirty="0">
                <a:latin typeface="Arial" panose="020B0604020202020204" pitchFamily="34" charset="0"/>
                <a:cs typeface="Arial" panose="020B0604020202020204" pitchFamily="34" charset="0"/>
              </a:rPr>
              <a:t>Título do Trabalho: Subtítulo</a:t>
            </a:r>
          </a:p>
        </p:txBody>
      </p:sp>
      <p:sp>
        <p:nvSpPr>
          <p:cNvPr id="6" name="CaixaDeTexto 17">
            <a:extLst>
              <a:ext uri="{FF2B5EF4-FFF2-40B4-BE49-F238E27FC236}">
                <a16:creationId xmlns:a16="http://schemas.microsoft.com/office/drawing/2014/main" id="{4378831A-7975-0341-3112-541E337B95AB}"/>
              </a:ext>
            </a:extLst>
          </p:cNvPr>
          <p:cNvSpPr txBox="1"/>
          <p:nvPr/>
        </p:nvSpPr>
        <p:spPr>
          <a:xfrm>
            <a:off x="2529840" y="4663709"/>
            <a:ext cx="7132320" cy="400110"/>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pt-BR" sz="2000" b="1" dirty="0">
                <a:latin typeface="Arial" panose="020B0604020202020204" pitchFamily="34" charset="0"/>
                <a:cs typeface="Arial" panose="020B0604020202020204" pitchFamily="34" charset="0"/>
              </a:rPr>
              <a:t>Autor(es)</a:t>
            </a:r>
          </a:p>
        </p:txBody>
      </p:sp>
      <p:sp>
        <p:nvSpPr>
          <p:cNvPr id="7" name="CaixaDeTexto 18">
            <a:extLst>
              <a:ext uri="{FF2B5EF4-FFF2-40B4-BE49-F238E27FC236}">
                <a16:creationId xmlns:a16="http://schemas.microsoft.com/office/drawing/2014/main" id="{9E015DE5-74DF-434B-A840-8396488F59F5}"/>
              </a:ext>
            </a:extLst>
          </p:cNvPr>
          <p:cNvSpPr txBox="1"/>
          <p:nvPr/>
        </p:nvSpPr>
        <p:spPr>
          <a:xfrm>
            <a:off x="2529840" y="5125374"/>
            <a:ext cx="7132320" cy="1015663"/>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pt-BR" sz="2000" dirty="0">
                <a:latin typeface="Arial" panose="020B0604020202020204" pitchFamily="34" charset="0"/>
                <a:cs typeface="Arial" panose="020B0604020202020204" pitchFamily="34" charset="0"/>
              </a:rPr>
              <a:t>Profa. Dra. Nome completo (Sigla da Afiliação)</a:t>
            </a:r>
          </a:p>
          <a:p>
            <a:pPr algn="ctr"/>
            <a:r>
              <a:rPr lang="pt-BR" sz="2000" dirty="0">
                <a:latin typeface="Arial" panose="020B0604020202020204" pitchFamily="34" charset="0"/>
                <a:cs typeface="Arial" panose="020B0604020202020204" pitchFamily="34" charset="0"/>
              </a:rPr>
              <a:t>Prof. Dr. Nome completo (Sigla da Afiliação)</a:t>
            </a:r>
          </a:p>
          <a:p>
            <a:pPr algn="ctr"/>
            <a:r>
              <a:rPr lang="pt-BR" sz="2000" dirty="0">
                <a:latin typeface="Arial" panose="020B0604020202020204" pitchFamily="34" charset="0"/>
                <a:cs typeface="Arial" panose="020B0604020202020204" pitchFamily="34" charset="0"/>
              </a:rPr>
              <a:t>Profa. Dra. Nome completo (Sigla da Afiliação)</a:t>
            </a:r>
          </a:p>
        </p:txBody>
      </p:sp>
      <p:sp>
        <p:nvSpPr>
          <p:cNvPr id="8" name="CaixaDeTexto 19">
            <a:extLst>
              <a:ext uri="{FF2B5EF4-FFF2-40B4-BE49-F238E27FC236}">
                <a16:creationId xmlns:a16="http://schemas.microsoft.com/office/drawing/2014/main" id="{F05CD668-71F3-157E-C794-AB9CA4482C93}"/>
              </a:ext>
            </a:extLst>
          </p:cNvPr>
          <p:cNvSpPr txBox="1"/>
          <p:nvPr/>
        </p:nvSpPr>
        <p:spPr>
          <a:xfrm>
            <a:off x="2529840" y="6328244"/>
            <a:ext cx="7132320" cy="338554"/>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pt-BR" sz="1600" b="1" dirty="0">
                <a:latin typeface="Arial" panose="020B0604020202020204" pitchFamily="34" charset="0"/>
                <a:cs typeface="Arial" panose="020B0604020202020204" pitchFamily="34" charset="0"/>
              </a:rPr>
              <a:t>Belém, 2026</a:t>
            </a:r>
          </a:p>
        </p:txBody>
      </p:sp>
    </p:spTree>
    <p:extLst>
      <p:ext uri="{BB962C8B-B14F-4D97-AF65-F5344CB8AC3E}">
        <p14:creationId xmlns:p14="http://schemas.microsoft.com/office/powerpoint/2010/main" val="3305505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4A544-FA7B-D717-E752-F83A51B28F98}"/>
            </a:ext>
          </a:extLst>
        </p:cNvPr>
        <p:cNvGrpSpPr/>
        <p:nvPr/>
      </p:nvGrpSpPr>
      <p:grpSpPr>
        <a:xfrm>
          <a:off x="0" y="0"/>
          <a:ext cx="0" cy="0"/>
          <a:chOff x="0" y="0"/>
          <a:chExt cx="0" cy="0"/>
        </a:xfrm>
      </p:grpSpPr>
      <p:pic>
        <p:nvPicPr>
          <p:cNvPr id="2" name="Imagem 1">
            <a:extLst>
              <a:ext uri="{FF2B5EF4-FFF2-40B4-BE49-F238E27FC236}">
                <a16:creationId xmlns:a16="http://schemas.microsoft.com/office/drawing/2014/main" id="{98B0ACFA-7B4C-4655-26EC-6A8C69E9D26C}"/>
              </a:ext>
            </a:extLst>
          </p:cNvPr>
          <p:cNvPicPr>
            <a:picLocks noChangeAspect="1"/>
          </p:cNvPicPr>
          <p:nvPr/>
        </p:nvPicPr>
        <p:blipFill>
          <a:blip r:embed="rId2"/>
          <a:stretch>
            <a:fillRect/>
          </a:stretch>
        </p:blipFill>
        <p:spPr>
          <a:xfrm>
            <a:off x="108405" y="142041"/>
            <a:ext cx="2998589" cy="904900"/>
          </a:xfrm>
          <a:prstGeom prst="rect">
            <a:avLst/>
          </a:prstGeom>
        </p:spPr>
      </p:pic>
      <p:sp>
        <p:nvSpPr>
          <p:cNvPr id="3" name="CaixaDeTexto 15">
            <a:extLst>
              <a:ext uri="{FF2B5EF4-FFF2-40B4-BE49-F238E27FC236}">
                <a16:creationId xmlns:a16="http://schemas.microsoft.com/office/drawing/2014/main" id="{53054664-D0C2-CF60-4C78-7FC327A066AB}"/>
              </a:ext>
            </a:extLst>
          </p:cNvPr>
          <p:cNvSpPr txBox="1"/>
          <p:nvPr/>
        </p:nvSpPr>
        <p:spPr>
          <a:xfrm>
            <a:off x="1091630" y="1240442"/>
            <a:ext cx="7132320" cy="584775"/>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3200" b="1" dirty="0">
                <a:latin typeface="Arial" panose="020B0604020202020204" pitchFamily="34" charset="0"/>
                <a:cs typeface="Arial" panose="020B0604020202020204" pitchFamily="34" charset="0"/>
              </a:rPr>
              <a:t>Referências</a:t>
            </a:r>
          </a:p>
        </p:txBody>
      </p:sp>
      <p:sp>
        <p:nvSpPr>
          <p:cNvPr id="4" name="CaixaDeTexto 15">
            <a:extLst>
              <a:ext uri="{FF2B5EF4-FFF2-40B4-BE49-F238E27FC236}">
                <a16:creationId xmlns:a16="http://schemas.microsoft.com/office/drawing/2014/main" id="{D801B73B-8772-46F1-E59E-480B14CDADD8}"/>
              </a:ext>
            </a:extLst>
          </p:cNvPr>
          <p:cNvSpPr txBox="1"/>
          <p:nvPr/>
        </p:nvSpPr>
        <p:spPr>
          <a:xfrm>
            <a:off x="1091629" y="1933616"/>
            <a:ext cx="8681636" cy="267765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400" dirty="0">
                <a:latin typeface="Arial" panose="020B0604020202020204" pitchFamily="34" charset="0"/>
                <a:cs typeface="Arial" panose="020B0604020202020204" pitchFamily="34" charset="0"/>
              </a:rPr>
              <a:t>Exemplo de texto, Exemplo de texto, Exemplo de texto, Exemplo de texto, Exemplo de texto, Exemplo de texto,  Exemplo de texto, Exemplo de texto, Exemplo de texto, Exemplo de texto, Exemplo de texto, Exemplo de texto, Exemplo de texto, Exemplo de texto,  Exemplo de texto, Exemplo de texto.</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29054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a:extLst>
              <a:ext uri="{FF2B5EF4-FFF2-40B4-BE49-F238E27FC236}">
                <a16:creationId xmlns:a16="http://schemas.microsoft.com/office/drawing/2014/main" id="{122CE78B-479F-1A48-7C95-1FE7159DDA44}"/>
              </a:ext>
            </a:extLst>
          </p:cNvPr>
          <p:cNvPicPr>
            <a:picLocks noChangeAspect="1"/>
          </p:cNvPicPr>
          <p:nvPr/>
        </p:nvPicPr>
        <p:blipFill>
          <a:blip r:embed="rId2"/>
          <a:stretch>
            <a:fillRect/>
          </a:stretch>
        </p:blipFill>
        <p:spPr>
          <a:xfrm>
            <a:off x="108405" y="142041"/>
            <a:ext cx="2998589" cy="904900"/>
          </a:xfrm>
          <a:prstGeom prst="rect">
            <a:avLst/>
          </a:prstGeom>
        </p:spPr>
      </p:pic>
      <p:sp>
        <p:nvSpPr>
          <p:cNvPr id="3" name="CaixaDeTexto 15">
            <a:extLst>
              <a:ext uri="{FF2B5EF4-FFF2-40B4-BE49-F238E27FC236}">
                <a16:creationId xmlns:a16="http://schemas.microsoft.com/office/drawing/2014/main" id="{26794019-5D44-52C1-A385-B3B4BE4F9C1D}"/>
              </a:ext>
            </a:extLst>
          </p:cNvPr>
          <p:cNvSpPr txBox="1"/>
          <p:nvPr/>
        </p:nvSpPr>
        <p:spPr>
          <a:xfrm>
            <a:off x="1091630" y="1240442"/>
            <a:ext cx="7132320" cy="584775"/>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3200" b="1" dirty="0">
                <a:latin typeface="Arial" panose="020B0604020202020204" pitchFamily="34" charset="0"/>
                <a:cs typeface="Arial" panose="020B0604020202020204" pitchFamily="34" charset="0"/>
              </a:rPr>
              <a:t>Considerações Iniciais</a:t>
            </a:r>
          </a:p>
        </p:txBody>
      </p:sp>
      <p:sp>
        <p:nvSpPr>
          <p:cNvPr id="4" name="CaixaDeTexto 15">
            <a:extLst>
              <a:ext uri="{FF2B5EF4-FFF2-40B4-BE49-F238E27FC236}">
                <a16:creationId xmlns:a16="http://schemas.microsoft.com/office/drawing/2014/main" id="{A1CCBE83-1AB9-3E7C-AD24-D5BF3D61A9BF}"/>
              </a:ext>
            </a:extLst>
          </p:cNvPr>
          <p:cNvSpPr txBox="1"/>
          <p:nvPr/>
        </p:nvSpPr>
        <p:spPr>
          <a:xfrm>
            <a:off x="1091629" y="1933616"/>
            <a:ext cx="8681636" cy="267765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400" dirty="0">
                <a:latin typeface="Arial" panose="020B0604020202020204" pitchFamily="34" charset="0"/>
                <a:cs typeface="Arial" panose="020B0604020202020204" pitchFamily="34" charset="0"/>
              </a:rPr>
              <a:t>Exemplo de texto, Exemplo de texto, Exemplo de texto, Exemplo de texto, Exemplo de texto, Exemplo de texto,  Exemplo de texto, Exemplo de texto, Exemplo de texto, Exemplo de texto, Exemplo de texto, Exemplo de texto, Exemplo de texto, Exemplo de texto,  Exemplo de texto, Exemplo de texto.</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27998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B9033-46E8-05A8-08A4-C15DA4C2CA3A}"/>
            </a:ext>
          </a:extLst>
        </p:cNvPr>
        <p:cNvGrpSpPr/>
        <p:nvPr/>
      </p:nvGrpSpPr>
      <p:grpSpPr>
        <a:xfrm>
          <a:off x="0" y="0"/>
          <a:ext cx="0" cy="0"/>
          <a:chOff x="0" y="0"/>
          <a:chExt cx="0" cy="0"/>
        </a:xfrm>
      </p:grpSpPr>
      <p:pic>
        <p:nvPicPr>
          <p:cNvPr id="2" name="Imagem 1">
            <a:extLst>
              <a:ext uri="{FF2B5EF4-FFF2-40B4-BE49-F238E27FC236}">
                <a16:creationId xmlns:a16="http://schemas.microsoft.com/office/drawing/2014/main" id="{FD409D4D-E102-E0AC-203E-C95DF88E46DF}"/>
              </a:ext>
            </a:extLst>
          </p:cNvPr>
          <p:cNvPicPr>
            <a:picLocks noChangeAspect="1"/>
          </p:cNvPicPr>
          <p:nvPr/>
        </p:nvPicPr>
        <p:blipFill>
          <a:blip r:embed="rId2"/>
          <a:stretch>
            <a:fillRect/>
          </a:stretch>
        </p:blipFill>
        <p:spPr>
          <a:xfrm>
            <a:off x="108405" y="142041"/>
            <a:ext cx="2998589" cy="904900"/>
          </a:xfrm>
          <a:prstGeom prst="rect">
            <a:avLst/>
          </a:prstGeom>
        </p:spPr>
      </p:pic>
      <p:sp>
        <p:nvSpPr>
          <p:cNvPr id="3" name="CaixaDeTexto 15">
            <a:extLst>
              <a:ext uri="{FF2B5EF4-FFF2-40B4-BE49-F238E27FC236}">
                <a16:creationId xmlns:a16="http://schemas.microsoft.com/office/drawing/2014/main" id="{405DE8CE-5022-A01A-2E83-C5756FB617A6}"/>
              </a:ext>
            </a:extLst>
          </p:cNvPr>
          <p:cNvSpPr txBox="1"/>
          <p:nvPr/>
        </p:nvSpPr>
        <p:spPr>
          <a:xfrm>
            <a:off x="1091630" y="1240442"/>
            <a:ext cx="7132320" cy="584775"/>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3200" b="1" dirty="0">
                <a:latin typeface="Arial" panose="020B0604020202020204" pitchFamily="34" charset="0"/>
                <a:cs typeface="Arial" panose="020B0604020202020204" pitchFamily="34" charset="0"/>
              </a:rPr>
              <a:t>Pergunta de Pesquisa</a:t>
            </a:r>
          </a:p>
        </p:txBody>
      </p:sp>
      <p:sp>
        <p:nvSpPr>
          <p:cNvPr id="4" name="CaixaDeTexto 15">
            <a:extLst>
              <a:ext uri="{FF2B5EF4-FFF2-40B4-BE49-F238E27FC236}">
                <a16:creationId xmlns:a16="http://schemas.microsoft.com/office/drawing/2014/main" id="{E6B4446B-9890-AD44-B90B-1BB25CC78979}"/>
              </a:ext>
            </a:extLst>
          </p:cNvPr>
          <p:cNvSpPr txBox="1"/>
          <p:nvPr/>
        </p:nvSpPr>
        <p:spPr>
          <a:xfrm>
            <a:off x="1091629" y="1933616"/>
            <a:ext cx="8681636" cy="267765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400" dirty="0">
                <a:latin typeface="Arial" panose="020B0604020202020204" pitchFamily="34" charset="0"/>
                <a:cs typeface="Arial" panose="020B0604020202020204" pitchFamily="34" charset="0"/>
              </a:rPr>
              <a:t>Exemplo de texto, Exemplo de texto, Exemplo de texto, Exemplo de texto, Exemplo de texto, Exemplo de texto,  Exemplo de texto, Exemplo de texto, Exemplo de texto, Exemplo de texto, Exemplo de texto, Exemplo de texto, Exemplo de texto, Exemplo de texto,  Exemplo de texto, Exemplo de texto.</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196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A8568-75FD-7800-FC30-17269F4347C1}"/>
            </a:ext>
          </a:extLst>
        </p:cNvPr>
        <p:cNvGrpSpPr/>
        <p:nvPr/>
      </p:nvGrpSpPr>
      <p:grpSpPr>
        <a:xfrm>
          <a:off x="0" y="0"/>
          <a:ext cx="0" cy="0"/>
          <a:chOff x="0" y="0"/>
          <a:chExt cx="0" cy="0"/>
        </a:xfrm>
      </p:grpSpPr>
      <p:pic>
        <p:nvPicPr>
          <p:cNvPr id="2" name="Imagem 1">
            <a:extLst>
              <a:ext uri="{FF2B5EF4-FFF2-40B4-BE49-F238E27FC236}">
                <a16:creationId xmlns:a16="http://schemas.microsoft.com/office/drawing/2014/main" id="{E304322A-D2BE-EFA5-7910-CCE32308537A}"/>
              </a:ext>
            </a:extLst>
          </p:cNvPr>
          <p:cNvPicPr>
            <a:picLocks noChangeAspect="1"/>
          </p:cNvPicPr>
          <p:nvPr/>
        </p:nvPicPr>
        <p:blipFill>
          <a:blip r:embed="rId2"/>
          <a:stretch>
            <a:fillRect/>
          </a:stretch>
        </p:blipFill>
        <p:spPr>
          <a:xfrm>
            <a:off x="108405" y="142041"/>
            <a:ext cx="2998589" cy="904900"/>
          </a:xfrm>
          <a:prstGeom prst="rect">
            <a:avLst/>
          </a:prstGeom>
        </p:spPr>
      </p:pic>
      <p:sp>
        <p:nvSpPr>
          <p:cNvPr id="3" name="CaixaDeTexto 15">
            <a:extLst>
              <a:ext uri="{FF2B5EF4-FFF2-40B4-BE49-F238E27FC236}">
                <a16:creationId xmlns:a16="http://schemas.microsoft.com/office/drawing/2014/main" id="{6DB35A13-2EBC-7B66-A8A2-592C2AD18832}"/>
              </a:ext>
            </a:extLst>
          </p:cNvPr>
          <p:cNvSpPr txBox="1"/>
          <p:nvPr/>
        </p:nvSpPr>
        <p:spPr>
          <a:xfrm>
            <a:off x="1091630" y="1240442"/>
            <a:ext cx="7132320" cy="584775"/>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3200" b="1" dirty="0">
                <a:latin typeface="Arial" panose="020B0604020202020204" pitchFamily="34" charset="0"/>
                <a:cs typeface="Arial" panose="020B0604020202020204" pitchFamily="34" charset="0"/>
              </a:rPr>
              <a:t>Objetivo</a:t>
            </a:r>
          </a:p>
        </p:txBody>
      </p:sp>
      <p:sp>
        <p:nvSpPr>
          <p:cNvPr id="4" name="CaixaDeTexto 15">
            <a:extLst>
              <a:ext uri="{FF2B5EF4-FFF2-40B4-BE49-F238E27FC236}">
                <a16:creationId xmlns:a16="http://schemas.microsoft.com/office/drawing/2014/main" id="{2927FCBD-AD52-D5D4-4771-E38077BB6463}"/>
              </a:ext>
            </a:extLst>
          </p:cNvPr>
          <p:cNvSpPr txBox="1"/>
          <p:nvPr/>
        </p:nvSpPr>
        <p:spPr>
          <a:xfrm>
            <a:off x="1091629" y="1933616"/>
            <a:ext cx="8681636" cy="267765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400" dirty="0">
                <a:latin typeface="Arial" panose="020B0604020202020204" pitchFamily="34" charset="0"/>
                <a:cs typeface="Arial" panose="020B0604020202020204" pitchFamily="34" charset="0"/>
              </a:rPr>
              <a:t>Exemplo de texto, Exemplo de texto, Exemplo de texto, Exemplo de texto, Exemplo de texto, Exemplo de texto,  Exemplo de texto, Exemplo de texto, Exemplo de texto, Exemplo de texto, Exemplo de texto, Exemplo de texto, Exemplo de texto, Exemplo de texto,  Exemplo de texto, Exemplo de texto.</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886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DB0403-DC02-F066-0EC3-2F0B47BB5DEB}"/>
            </a:ext>
          </a:extLst>
        </p:cNvPr>
        <p:cNvGrpSpPr/>
        <p:nvPr/>
      </p:nvGrpSpPr>
      <p:grpSpPr>
        <a:xfrm>
          <a:off x="0" y="0"/>
          <a:ext cx="0" cy="0"/>
          <a:chOff x="0" y="0"/>
          <a:chExt cx="0" cy="0"/>
        </a:xfrm>
      </p:grpSpPr>
      <p:pic>
        <p:nvPicPr>
          <p:cNvPr id="2" name="Imagem 1">
            <a:extLst>
              <a:ext uri="{FF2B5EF4-FFF2-40B4-BE49-F238E27FC236}">
                <a16:creationId xmlns:a16="http://schemas.microsoft.com/office/drawing/2014/main" id="{F1C12483-03C4-921A-94F7-527853E48E37}"/>
              </a:ext>
            </a:extLst>
          </p:cNvPr>
          <p:cNvPicPr>
            <a:picLocks noChangeAspect="1"/>
          </p:cNvPicPr>
          <p:nvPr/>
        </p:nvPicPr>
        <p:blipFill>
          <a:blip r:embed="rId2"/>
          <a:stretch>
            <a:fillRect/>
          </a:stretch>
        </p:blipFill>
        <p:spPr>
          <a:xfrm>
            <a:off x="108405" y="142041"/>
            <a:ext cx="2998589" cy="904900"/>
          </a:xfrm>
          <a:prstGeom prst="rect">
            <a:avLst/>
          </a:prstGeom>
        </p:spPr>
      </p:pic>
      <p:sp>
        <p:nvSpPr>
          <p:cNvPr id="3" name="CaixaDeTexto 15">
            <a:extLst>
              <a:ext uri="{FF2B5EF4-FFF2-40B4-BE49-F238E27FC236}">
                <a16:creationId xmlns:a16="http://schemas.microsoft.com/office/drawing/2014/main" id="{3CD817DD-14E9-6035-B197-B06354A24AE7}"/>
              </a:ext>
            </a:extLst>
          </p:cNvPr>
          <p:cNvSpPr txBox="1"/>
          <p:nvPr/>
        </p:nvSpPr>
        <p:spPr>
          <a:xfrm>
            <a:off x="1091630" y="1240442"/>
            <a:ext cx="7132320" cy="584775"/>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3200" b="1" dirty="0">
                <a:latin typeface="Arial" panose="020B0604020202020204" pitchFamily="34" charset="0"/>
                <a:cs typeface="Arial" panose="020B0604020202020204" pitchFamily="34" charset="0"/>
              </a:rPr>
              <a:t>Fundamentação Teórica</a:t>
            </a:r>
          </a:p>
        </p:txBody>
      </p:sp>
      <p:sp>
        <p:nvSpPr>
          <p:cNvPr id="4" name="CaixaDeTexto 15">
            <a:extLst>
              <a:ext uri="{FF2B5EF4-FFF2-40B4-BE49-F238E27FC236}">
                <a16:creationId xmlns:a16="http://schemas.microsoft.com/office/drawing/2014/main" id="{464C4D64-65FD-4C66-0543-21A96AEC8E34}"/>
              </a:ext>
            </a:extLst>
          </p:cNvPr>
          <p:cNvSpPr txBox="1"/>
          <p:nvPr/>
        </p:nvSpPr>
        <p:spPr>
          <a:xfrm>
            <a:off x="1091629" y="1933616"/>
            <a:ext cx="8681636" cy="267765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400" dirty="0">
                <a:latin typeface="Arial" panose="020B0604020202020204" pitchFamily="34" charset="0"/>
                <a:cs typeface="Arial" panose="020B0604020202020204" pitchFamily="34" charset="0"/>
              </a:rPr>
              <a:t>Exemplo de texto, Exemplo de texto, Exemplo de texto, Exemplo de texto, Exemplo de texto, Exemplo de texto,  Exemplo de texto, Exemplo de texto, Exemplo de texto, Exemplo de texto, Exemplo de texto, Exemplo de texto, Exemplo de texto, Exemplo de texto,  Exemplo de texto, Exemplo de texto.</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05450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4D498-209F-C60A-8B89-4269FCB355EC}"/>
            </a:ext>
          </a:extLst>
        </p:cNvPr>
        <p:cNvGrpSpPr/>
        <p:nvPr/>
      </p:nvGrpSpPr>
      <p:grpSpPr>
        <a:xfrm>
          <a:off x="0" y="0"/>
          <a:ext cx="0" cy="0"/>
          <a:chOff x="0" y="0"/>
          <a:chExt cx="0" cy="0"/>
        </a:xfrm>
      </p:grpSpPr>
      <p:pic>
        <p:nvPicPr>
          <p:cNvPr id="2" name="Imagem 1">
            <a:extLst>
              <a:ext uri="{FF2B5EF4-FFF2-40B4-BE49-F238E27FC236}">
                <a16:creationId xmlns:a16="http://schemas.microsoft.com/office/drawing/2014/main" id="{6864229C-6CEE-6C22-93CB-A82854BAFD65}"/>
              </a:ext>
            </a:extLst>
          </p:cNvPr>
          <p:cNvPicPr>
            <a:picLocks noChangeAspect="1"/>
          </p:cNvPicPr>
          <p:nvPr/>
        </p:nvPicPr>
        <p:blipFill>
          <a:blip r:embed="rId2"/>
          <a:stretch>
            <a:fillRect/>
          </a:stretch>
        </p:blipFill>
        <p:spPr>
          <a:xfrm>
            <a:off x="108405" y="142041"/>
            <a:ext cx="2998589" cy="904900"/>
          </a:xfrm>
          <a:prstGeom prst="rect">
            <a:avLst/>
          </a:prstGeom>
        </p:spPr>
      </p:pic>
      <p:sp>
        <p:nvSpPr>
          <p:cNvPr id="3" name="CaixaDeTexto 15">
            <a:extLst>
              <a:ext uri="{FF2B5EF4-FFF2-40B4-BE49-F238E27FC236}">
                <a16:creationId xmlns:a16="http://schemas.microsoft.com/office/drawing/2014/main" id="{FF69F1FB-337C-8AEA-5C31-0F5C056FAE47}"/>
              </a:ext>
            </a:extLst>
          </p:cNvPr>
          <p:cNvSpPr txBox="1"/>
          <p:nvPr/>
        </p:nvSpPr>
        <p:spPr>
          <a:xfrm>
            <a:off x="1091630" y="1240442"/>
            <a:ext cx="7132320" cy="584775"/>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3200" b="1" dirty="0">
                <a:latin typeface="Arial" panose="020B0604020202020204" pitchFamily="34" charset="0"/>
                <a:cs typeface="Arial" panose="020B0604020202020204" pitchFamily="34" charset="0"/>
              </a:rPr>
              <a:t>Procedimentos Metodológicos</a:t>
            </a:r>
          </a:p>
        </p:txBody>
      </p:sp>
      <p:sp>
        <p:nvSpPr>
          <p:cNvPr id="4" name="CaixaDeTexto 15">
            <a:extLst>
              <a:ext uri="{FF2B5EF4-FFF2-40B4-BE49-F238E27FC236}">
                <a16:creationId xmlns:a16="http://schemas.microsoft.com/office/drawing/2014/main" id="{25BEF9EF-3413-5363-22EE-C7BC8139B318}"/>
              </a:ext>
            </a:extLst>
          </p:cNvPr>
          <p:cNvSpPr txBox="1"/>
          <p:nvPr/>
        </p:nvSpPr>
        <p:spPr>
          <a:xfrm>
            <a:off x="1091629" y="1933616"/>
            <a:ext cx="8681636" cy="267765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400" dirty="0">
                <a:latin typeface="Arial" panose="020B0604020202020204" pitchFamily="34" charset="0"/>
                <a:cs typeface="Arial" panose="020B0604020202020204" pitchFamily="34" charset="0"/>
              </a:rPr>
              <a:t>Exemplo de texto, Exemplo de texto, Exemplo de texto, Exemplo de texto, Exemplo de texto, Exemplo de texto,  Exemplo de texto, Exemplo de texto, Exemplo de texto, Exemplo de texto, Exemplo de texto, Exemplo de texto, Exemplo de texto, Exemplo de texto,  Exemplo de texto, Exemplo de texto.</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0191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015DB-EB41-5AE3-ECDE-65835ABBEF44}"/>
            </a:ext>
          </a:extLst>
        </p:cNvPr>
        <p:cNvGrpSpPr/>
        <p:nvPr/>
      </p:nvGrpSpPr>
      <p:grpSpPr>
        <a:xfrm>
          <a:off x="0" y="0"/>
          <a:ext cx="0" cy="0"/>
          <a:chOff x="0" y="0"/>
          <a:chExt cx="0" cy="0"/>
        </a:xfrm>
      </p:grpSpPr>
      <p:pic>
        <p:nvPicPr>
          <p:cNvPr id="2" name="Imagem 1">
            <a:extLst>
              <a:ext uri="{FF2B5EF4-FFF2-40B4-BE49-F238E27FC236}">
                <a16:creationId xmlns:a16="http://schemas.microsoft.com/office/drawing/2014/main" id="{685CFD6F-FB2E-1248-66D1-7C1C4DE665AB}"/>
              </a:ext>
            </a:extLst>
          </p:cNvPr>
          <p:cNvPicPr>
            <a:picLocks noChangeAspect="1"/>
          </p:cNvPicPr>
          <p:nvPr/>
        </p:nvPicPr>
        <p:blipFill>
          <a:blip r:embed="rId2"/>
          <a:stretch>
            <a:fillRect/>
          </a:stretch>
        </p:blipFill>
        <p:spPr>
          <a:xfrm>
            <a:off x="108405" y="142041"/>
            <a:ext cx="2998589" cy="904900"/>
          </a:xfrm>
          <a:prstGeom prst="rect">
            <a:avLst/>
          </a:prstGeom>
        </p:spPr>
      </p:pic>
      <p:sp>
        <p:nvSpPr>
          <p:cNvPr id="3" name="CaixaDeTexto 15">
            <a:extLst>
              <a:ext uri="{FF2B5EF4-FFF2-40B4-BE49-F238E27FC236}">
                <a16:creationId xmlns:a16="http://schemas.microsoft.com/office/drawing/2014/main" id="{8104C4DF-E8F8-0012-4878-61AE6B6B7340}"/>
              </a:ext>
            </a:extLst>
          </p:cNvPr>
          <p:cNvSpPr txBox="1"/>
          <p:nvPr/>
        </p:nvSpPr>
        <p:spPr>
          <a:xfrm>
            <a:off x="1091630" y="1240442"/>
            <a:ext cx="7132320" cy="584775"/>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3200" b="1" dirty="0">
                <a:latin typeface="Arial" panose="020B0604020202020204" pitchFamily="34" charset="0"/>
                <a:cs typeface="Arial" panose="020B0604020202020204" pitchFamily="34" charset="0"/>
              </a:rPr>
              <a:t>Resultados e Discussões</a:t>
            </a:r>
          </a:p>
        </p:txBody>
      </p:sp>
      <p:sp>
        <p:nvSpPr>
          <p:cNvPr id="4" name="CaixaDeTexto 15">
            <a:extLst>
              <a:ext uri="{FF2B5EF4-FFF2-40B4-BE49-F238E27FC236}">
                <a16:creationId xmlns:a16="http://schemas.microsoft.com/office/drawing/2014/main" id="{BA904009-FFA2-37B3-717C-4926132B2C38}"/>
              </a:ext>
            </a:extLst>
          </p:cNvPr>
          <p:cNvSpPr txBox="1"/>
          <p:nvPr/>
        </p:nvSpPr>
        <p:spPr>
          <a:xfrm>
            <a:off x="1091629" y="1933616"/>
            <a:ext cx="8681636" cy="267765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400" dirty="0">
                <a:latin typeface="Arial" panose="020B0604020202020204" pitchFamily="34" charset="0"/>
                <a:cs typeface="Arial" panose="020B0604020202020204" pitchFamily="34" charset="0"/>
              </a:rPr>
              <a:t>Exemplo de texto, Exemplo de texto, Exemplo de texto, Exemplo de texto, Exemplo de texto, Exemplo de texto,  Exemplo de texto, Exemplo de texto, Exemplo de texto, Exemplo de texto, Exemplo de texto, Exemplo de texto, Exemplo de texto, Exemplo de texto,  Exemplo de texto, Exemplo de texto.</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2146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023749-F634-D881-D167-0EEDC04E8B63}"/>
            </a:ext>
          </a:extLst>
        </p:cNvPr>
        <p:cNvGrpSpPr/>
        <p:nvPr/>
      </p:nvGrpSpPr>
      <p:grpSpPr>
        <a:xfrm>
          <a:off x="0" y="0"/>
          <a:ext cx="0" cy="0"/>
          <a:chOff x="0" y="0"/>
          <a:chExt cx="0" cy="0"/>
        </a:xfrm>
      </p:grpSpPr>
      <p:pic>
        <p:nvPicPr>
          <p:cNvPr id="2" name="Imagem 1">
            <a:extLst>
              <a:ext uri="{FF2B5EF4-FFF2-40B4-BE49-F238E27FC236}">
                <a16:creationId xmlns:a16="http://schemas.microsoft.com/office/drawing/2014/main" id="{9E52BB69-B749-885A-B5C7-34D5F54496FE}"/>
              </a:ext>
            </a:extLst>
          </p:cNvPr>
          <p:cNvPicPr>
            <a:picLocks noChangeAspect="1"/>
          </p:cNvPicPr>
          <p:nvPr/>
        </p:nvPicPr>
        <p:blipFill>
          <a:blip r:embed="rId2"/>
          <a:stretch>
            <a:fillRect/>
          </a:stretch>
        </p:blipFill>
        <p:spPr>
          <a:xfrm>
            <a:off x="108405" y="142041"/>
            <a:ext cx="2998589" cy="904900"/>
          </a:xfrm>
          <a:prstGeom prst="rect">
            <a:avLst/>
          </a:prstGeom>
        </p:spPr>
      </p:pic>
      <p:sp>
        <p:nvSpPr>
          <p:cNvPr id="3" name="CaixaDeTexto 15">
            <a:extLst>
              <a:ext uri="{FF2B5EF4-FFF2-40B4-BE49-F238E27FC236}">
                <a16:creationId xmlns:a16="http://schemas.microsoft.com/office/drawing/2014/main" id="{B1708850-30EE-2882-433B-940107C5C99C}"/>
              </a:ext>
            </a:extLst>
          </p:cNvPr>
          <p:cNvSpPr txBox="1"/>
          <p:nvPr/>
        </p:nvSpPr>
        <p:spPr>
          <a:xfrm>
            <a:off x="1091630" y="1240442"/>
            <a:ext cx="7132320" cy="584775"/>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3200" b="1" dirty="0">
                <a:latin typeface="Arial" panose="020B0604020202020204" pitchFamily="34" charset="0"/>
                <a:cs typeface="Arial" panose="020B0604020202020204" pitchFamily="34" charset="0"/>
              </a:rPr>
              <a:t>Considerações Finais</a:t>
            </a:r>
          </a:p>
        </p:txBody>
      </p:sp>
      <p:sp>
        <p:nvSpPr>
          <p:cNvPr id="4" name="CaixaDeTexto 15">
            <a:extLst>
              <a:ext uri="{FF2B5EF4-FFF2-40B4-BE49-F238E27FC236}">
                <a16:creationId xmlns:a16="http://schemas.microsoft.com/office/drawing/2014/main" id="{DAF8A624-008A-83E3-C433-6E5758979C31}"/>
              </a:ext>
            </a:extLst>
          </p:cNvPr>
          <p:cNvSpPr txBox="1"/>
          <p:nvPr/>
        </p:nvSpPr>
        <p:spPr>
          <a:xfrm>
            <a:off x="1091629" y="1933616"/>
            <a:ext cx="8681636" cy="267765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400" dirty="0">
                <a:latin typeface="Arial" panose="020B0604020202020204" pitchFamily="34" charset="0"/>
                <a:cs typeface="Arial" panose="020B0604020202020204" pitchFamily="34" charset="0"/>
              </a:rPr>
              <a:t>Exemplo de texto, Exemplo de texto, Exemplo de texto, Exemplo de texto, Exemplo de texto, Exemplo de texto,  Exemplo de texto, Exemplo de texto, Exemplo de texto, Exemplo de texto, Exemplo de texto, Exemplo de texto, Exemplo de texto, Exemplo de texto,  Exemplo de texto, Exemplo de texto.</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355813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FE2054-F6CC-68F6-79AA-8FE9D672456B}"/>
            </a:ext>
          </a:extLst>
        </p:cNvPr>
        <p:cNvGrpSpPr/>
        <p:nvPr/>
      </p:nvGrpSpPr>
      <p:grpSpPr>
        <a:xfrm>
          <a:off x="0" y="0"/>
          <a:ext cx="0" cy="0"/>
          <a:chOff x="0" y="0"/>
          <a:chExt cx="0" cy="0"/>
        </a:xfrm>
      </p:grpSpPr>
      <p:pic>
        <p:nvPicPr>
          <p:cNvPr id="2" name="Imagem 1">
            <a:extLst>
              <a:ext uri="{FF2B5EF4-FFF2-40B4-BE49-F238E27FC236}">
                <a16:creationId xmlns:a16="http://schemas.microsoft.com/office/drawing/2014/main" id="{4F7B4495-15B6-12EC-AB9F-59FEEA76B2F8}"/>
              </a:ext>
            </a:extLst>
          </p:cNvPr>
          <p:cNvPicPr>
            <a:picLocks noChangeAspect="1"/>
          </p:cNvPicPr>
          <p:nvPr/>
        </p:nvPicPr>
        <p:blipFill>
          <a:blip r:embed="rId2"/>
          <a:stretch>
            <a:fillRect/>
          </a:stretch>
        </p:blipFill>
        <p:spPr>
          <a:xfrm>
            <a:off x="108405" y="142041"/>
            <a:ext cx="2998589" cy="904900"/>
          </a:xfrm>
          <a:prstGeom prst="rect">
            <a:avLst/>
          </a:prstGeom>
        </p:spPr>
      </p:pic>
      <p:sp>
        <p:nvSpPr>
          <p:cNvPr id="3" name="CaixaDeTexto 15">
            <a:extLst>
              <a:ext uri="{FF2B5EF4-FFF2-40B4-BE49-F238E27FC236}">
                <a16:creationId xmlns:a16="http://schemas.microsoft.com/office/drawing/2014/main" id="{D4C8F135-6B8A-A9B2-2DE6-0C4369E3FB0D}"/>
              </a:ext>
            </a:extLst>
          </p:cNvPr>
          <p:cNvSpPr txBox="1"/>
          <p:nvPr/>
        </p:nvSpPr>
        <p:spPr>
          <a:xfrm>
            <a:off x="1091630" y="1240442"/>
            <a:ext cx="7132320" cy="584775"/>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3200" b="1" dirty="0">
                <a:latin typeface="Arial" panose="020B0604020202020204" pitchFamily="34" charset="0"/>
                <a:cs typeface="Arial" panose="020B0604020202020204" pitchFamily="34" charset="0"/>
              </a:rPr>
              <a:t>Agradecimentos</a:t>
            </a:r>
          </a:p>
        </p:txBody>
      </p:sp>
      <p:sp>
        <p:nvSpPr>
          <p:cNvPr id="4" name="CaixaDeTexto 15">
            <a:extLst>
              <a:ext uri="{FF2B5EF4-FFF2-40B4-BE49-F238E27FC236}">
                <a16:creationId xmlns:a16="http://schemas.microsoft.com/office/drawing/2014/main" id="{C85FD75E-13BA-765D-6507-FF3F2ECDD8AE}"/>
              </a:ext>
            </a:extLst>
          </p:cNvPr>
          <p:cNvSpPr txBox="1"/>
          <p:nvPr/>
        </p:nvSpPr>
        <p:spPr>
          <a:xfrm>
            <a:off x="1091629" y="1933616"/>
            <a:ext cx="8681636" cy="2677656"/>
          </a:xfrm>
          <a:prstGeom prst="rect">
            <a:avLst/>
          </a:prstGeom>
          <a:noFill/>
        </p:spPr>
        <p:txBody>
          <a:bodyPr wrap="square" rtlCol="0">
            <a:spAutoFit/>
          </a:bodyPr>
          <a:ls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pt-BR" sz="2400" dirty="0">
                <a:latin typeface="Arial" panose="020B0604020202020204" pitchFamily="34" charset="0"/>
                <a:cs typeface="Arial" panose="020B0604020202020204" pitchFamily="34" charset="0"/>
              </a:rPr>
              <a:t>Exemplo de texto, Exemplo de texto, Exemplo de texto, Exemplo de texto, Exemplo de texto, Exemplo de texto,  Exemplo de texto, Exemplo de texto, Exemplo de texto, Exemplo de texto, Exemplo de texto, Exemplo de texto, Exemplo de texto, Exemplo de texto,  Exemplo de texto, Exemplo de texto.</a:t>
            </a:r>
          </a:p>
          <a:p>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19712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TotalTime>
  <Words>638</Words>
  <Application>Microsoft Office PowerPoint</Application>
  <PresentationFormat>Widescreen</PresentationFormat>
  <Paragraphs>24</Paragraphs>
  <Slides>10</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10</vt:i4>
      </vt:variant>
    </vt:vector>
  </HeadingPairs>
  <TitlesOfParts>
    <vt:vector size="14" baseType="lpstr">
      <vt:lpstr>Aptos</vt:lpstr>
      <vt:lpstr>Aptos Display</vt:lpstr>
      <vt:lpstr>Arial</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Luis Andrés Castillo Bracho</dc:creator>
  <cp:lastModifiedBy>Luis Andrés Castillo Bracho</cp:lastModifiedBy>
  <cp:revision>1</cp:revision>
  <dcterms:created xsi:type="dcterms:W3CDTF">2026-07-09T19:05:05Z</dcterms:created>
  <dcterms:modified xsi:type="dcterms:W3CDTF">2026-07-09T19:08:19Z</dcterms:modified>
</cp:coreProperties>
</file>